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60" r:id="rId1"/>
    <p:sldMasterId id="2147483977" r:id="rId2"/>
  </p:sldMasterIdLst>
  <p:notesMasterIdLst>
    <p:notesMasterId r:id="rId30"/>
  </p:notesMasterIdLst>
  <p:sldIdLst>
    <p:sldId id="256" r:id="rId3"/>
    <p:sldId id="257" r:id="rId4"/>
    <p:sldId id="258" r:id="rId5"/>
    <p:sldId id="422" r:id="rId23"/>
    <p:sldId id="412" r:id="rId24"/>
    <p:sldId id="413" r:id="rId25"/>
    <p:sldId id="262" r:id="rId6"/>
    <p:sldId id="263" r:id="rId10"/>
    <p:sldId id="264" r:id="rId11"/>
    <p:sldId id="385" r:id="rId37"/>
    <p:sldId id="415" r:id="rId22"/>
    <p:sldId id="374" r:id="rId20"/>
    <p:sldId id="416" r:id="rId21"/>
    <p:sldId id="417" r:id="rId19"/>
    <p:sldId id="418" r:id="rId18"/>
    <p:sldId id="419" r:id="rId17"/>
    <p:sldId id="421" r:id="rId15"/>
    <p:sldId id="414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lise Amour du Christ" initials="EA" lastIdx="1" clrIdx="0">
    <p:extLst>
      <p:ext uri="{19B8F6BF-5375-455C-9EA6-DF929625EA0E}">
        <p15:presenceInfo xmlns:p15="http://schemas.microsoft.com/office/powerpoint/2012/main" userId="654ad27f97eb41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5" Type="http://schemas.openxmlformats.org/officeDocument/2006/relationships/slide" Target="slides/slide16.xml"/><Relationship Id="rId17" Type="http://schemas.openxmlformats.org/officeDocument/2006/relationships/slide" Target="slides/slide15.xml"/><Relationship Id="rId18" Type="http://schemas.openxmlformats.org/officeDocument/2006/relationships/slide" Target="slides/slide14.xml"/><Relationship Id="rId19" Type="http://schemas.openxmlformats.org/officeDocument/2006/relationships/slide" Target="slides/slide13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0.xml"/><Relationship Id="rId23" Type="http://schemas.openxmlformats.org/officeDocument/2006/relationships/slide" Target="slides/slide21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7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10T08:18:52.90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Garamond"/>
              </a:rPr>
              <a:t>Cliquez pour déplacer la diapo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3F02E8A-0B87-4D74-B786-652903AC3865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60B2292-6F58-49BF-B588-B3FCA37A791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09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37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45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453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50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387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9210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272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844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271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00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01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484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497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7773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78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162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765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172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628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1349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3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339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000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0413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59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440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29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9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417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177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6206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70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64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ZoneTexte 3"/>
          <p:cNvSpPr/>
          <p:nvPr/>
        </p:nvSpPr>
        <p:spPr>
          <a:xfrm>
            <a:off x="2545560" y="511560"/>
            <a:ext cx="7355880" cy="3845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信望爱基督之家</a:t>
            </a:r>
            <a:endParaRPr lang="fr-FR" sz="7200" b="0" strike="noStrike" spc="-1" dirty="0">
              <a:solidFill>
                <a:schemeClr val="accent5">
                  <a:lumMod val="50000"/>
                </a:schemeClr>
              </a:solidFill>
              <a:latin typeface="Forte" panose="03060902040502070203" pitchFamily="66" charset="0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5"/>
                </a:solidFill>
                <a:latin typeface="Matura MT Script Capitals"/>
              </a:rPr>
              <a:t>     </a:t>
            </a:r>
            <a:r>
              <a:rPr lang="fr-FR" sz="3200" b="1" strike="noStrike" spc="-1" dirty="0">
                <a:solidFill>
                  <a:schemeClr val="dk1"/>
                </a:solidFill>
                <a:latin typeface="Matura MT Script Capitals"/>
              </a:rPr>
              <a:t>Eglise la Maison du Christ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200" b="1" strike="noStrike" spc="-1" dirty="0">
                <a:solidFill>
                  <a:schemeClr val="accent5"/>
                </a:solidFill>
                <a:latin typeface="Matura MT Script Capitals"/>
              </a:rPr>
              <a:t>         </a:t>
            </a:r>
            <a:r>
              <a:rPr lang="zh-CN" sz="8000" b="1" strike="noStrike" spc="-1" dirty="0">
                <a:solidFill>
                  <a:schemeClr val="accent5">
                    <a:lumMod val="50000"/>
                  </a:schemeClr>
                </a:solidFill>
                <a:latin typeface="Matura MT Script Capitals"/>
              </a:rPr>
              <a:t>主日崇拜</a:t>
            </a:r>
            <a:endParaRPr lang="fr-FR" sz="80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>
                <a:solidFill>
                  <a:schemeClr val="dk1"/>
                </a:solidFill>
                <a:latin typeface="Matura MT Script Capitals"/>
              </a:rPr>
              <a:t>                           </a:t>
            </a:r>
            <a:r>
              <a:rPr lang="fr-FR" sz="2400" b="1" strike="noStrike" spc="-1">
                <a:solidFill>
                  <a:schemeClr val="dk1"/>
                </a:solidFill>
                <a:latin typeface="Matura MT Script Capitals"/>
              </a:rPr>
              <a:t>18/01/2026  </a:t>
            </a:r>
            <a:r>
              <a:rPr lang="fr-FR" sz="2400" b="1" strike="noStrike" spc="-1" dirty="0">
                <a:solidFill>
                  <a:schemeClr val="dk1"/>
                </a:solidFill>
                <a:latin typeface="Matura MT Script Capitals"/>
              </a:rPr>
              <a:t>15h-17h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ZoneTexte 6"/>
          <p:cNvSpPr/>
          <p:nvPr/>
        </p:nvSpPr>
        <p:spPr>
          <a:xfrm>
            <a:off x="881449" y="4821840"/>
            <a:ext cx="10560791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如今常存的有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信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望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；这三样，其中最大的是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。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40B69D67-1A4F-71BF-3757-9019208AAD7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EB44AEA-D898-AADA-9C70-F5FAAB0001F6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26:29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F70F09-CF9E-C11F-9BC2-0DD99DAE2063}"/>
              </a:ext>
            </a:extLst>
          </p:cNvPr>
          <p:cNvSpPr txBox="1"/>
          <p:nvPr/>
        </p:nvSpPr>
        <p:spPr>
          <a:xfrm>
            <a:off x="256854" y="722548"/>
            <a:ext cx="116714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000" b="1" dirty="0"/>
              <a:t>26</a:t>
            </a:r>
            <a:r>
              <a:rPr lang="zh-CN" altLang="fr-FR" sz="4000" b="1" dirty="0"/>
              <a:t>他们到了格拉森人的地方。</a:t>
            </a:r>
          </a:p>
          <a:p>
            <a:r>
              <a:rPr lang="fr-FR" altLang="zh-CN" sz="4000" b="1" dirty="0"/>
              <a:t>27</a:t>
            </a:r>
            <a:r>
              <a:rPr lang="zh-CN" altLang="fr-FR" sz="4000" b="1" dirty="0"/>
              <a:t>耶稣上岸的时候，就有城里一个被鬼附着的人迎面而来。这个人许久不穿衣服，不住房子，只住在坟茔里。</a:t>
            </a:r>
          </a:p>
          <a:p>
            <a:r>
              <a:rPr lang="fr-FR" altLang="zh-CN" sz="4000" b="1" dirty="0"/>
              <a:t>28</a:t>
            </a:r>
            <a:r>
              <a:rPr lang="zh-CN" altLang="fr-FR" sz="4000" b="1" dirty="0"/>
              <a:t>他一看见耶稣，就俯伏在他面前，大声喊叫说：“至高上帝的儿子耶稣，我与你有什么相干？求你不要叫我受苦！”</a:t>
            </a:r>
          </a:p>
          <a:p>
            <a:r>
              <a:rPr lang="fr-FR" altLang="zh-CN" sz="4000" b="1" dirty="0"/>
              <a:t>29</a:t>
            </a:r>
            <a:r>
              <a:rPr lang="zh-CN" altLang="fr-FR" sz="4000" b="1" dirty="0"/>
              <a:t>是因耶稣曾吩咐污鬼从那人身上出来。原来这鬼屡次抓住他；他常被人看守，铁链和脚镣捆锁他，他竟把锁链挣断，被鬼赶到旷野去。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21192-70C6-9370-15D2-F7281A1B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30:34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30</a:t>
            </a:r>
            <a:r>
              <a:rPr lang="zh-CN" altLang="fr-FR" sz="3600" b="1" dirty="0"/>
              <a:t>耶稣问他说：“你名叫什么？”他说：“群”；因为附着他的鬼多。</a:t>
            </a:r>
          </a:p>
          <a:p>
            <a:r>
              <a:rPr lang="fr-FR" altLang="zh-CN" sz="3600" b="1" dirty="0"/>
              <a:t>31</a:t>
            </a:r>
            <a:r>
              <a:rPr lang="zh-CN" altLang="fr-FR" sz="3600" b="1" dirty="0"/>
              <a:t>鬼就央求耶稣，不要吩咐他们到无底坑里去。</a:t>
            </a:r>
          </a:p>
          <a:p>
            <a:r>
              <a:rPr lang="fr-FR" altLang="zh-CN" sz="3600" b="1" dirty="0"/>
              <a:t>32</a:t>
            </a:r>
            <a:r>
              <a:rPr lang="zh-CN" altLang="fr-FR" sz="3600" b="1" dirty="0"/>
              <a:t>那里有一群猪正在山上吃食。鬼央求耶稣，准他们进入猪群去。耶稣准了他们，</a:t>
            </a:r>
          </a:p>
          <a:p>
            <a:r>
              <a:rPr lang="fr-FR" altLang="zh-CN" sz="3600" b="1" dirty="0"/>
              <a:t>33</a:t>
            </a:r>
            <a:r>
              <a:rPr lang="zh-CN" altLang="fr-FR" sz="3600" b="1" dirty="0"/>
              <a:t>鬼就从那人出来，进入猪群。那群猪闯下山崖，投在湖里淹死了。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34</a:t>
            </a:r>
            <a:r>
              <a:rPr lang="zh-CN" altLang="fr-FR" sz="4000" b="1" dirty="0"/>
              <a:t>放猪的看见这事连忙跑了，去告诉城里和乡下的人。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3954315792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35:39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35</a:t>
            </a:r>
            <a:r>
              <a:rPr lang="zh-CN" altLang="fr-FR" sz="3600" b="1" dirty="0"/>
              <a:t>众人出来要看是什么事；到了耶稣那里，看见那从鬼身上出来的人，坐在耶稣脚前，穿着衣服，心里明白，他们就害怕。</a:t>
            </a:r>
          </a:p>
          <a:p>
            <a:r>
              <a:rPr lang="fr-FR" altLang="zh-CN" sz="3600" b="1" dirty="0"/>
              <a:t>36</a:t>
            </a:r>
            <a:r>
              <a:rPr lang="zh-CN" altLang="fr-FR" sz="3600" b="1" dirty="0"/>
              <a:t>看见这事的，便把被鬼附的人怎么得救告诉他们。</a:t>
            </a:r>
          </a:p>
          <a:p>
            <a:r>
              <a:rPr lang="fr-FR" altLang="zh-CN" sz="3600" b="1" dirty="0"/>
              <a:t>37</a:t>
            </a:r>
            <a:r>
              <a:rPr lang="zh-CN" altLang="fr-FR" sz="3600" b="1" dirty="0"/>
              <a:t>格拉森四围的人，因为害怕得很，都求耶稣离开他们；耶稣就上船回去了。</a:t>
            </a:r>
          </a:p>
          <a:p>
            <a:r>
              <a:rPr lang="fr-FR" altLang="zh-CN" sz="3600" b="1" dirty="0"/>
              <a:t>38</a:t>
            </a:r>
            <a:r>
              <a:rPr lang="zh-CN" altLang="fr-FR" sz="3600" b="1" dirty="0"/>
              <a:t>鬼所离开的那人恳求和他同在；耶稣却打发他回去，说：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39</a:t>
            </a:r>
            <a:r>
              <a:rPr lang="zh-CN" altLang="fr-FR" sz="4000" b="1" dirty="0"/>
              <a:t>“你回家去，传说上帝为你做了何等大的事。”他就去，满城传扬耶稣为他做了何等大的事。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40:44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40</a:t>
            </a:r>
            <a:r>
              <a:rPr lang="zh-CN" altLang="fr-FR" sz="3600" b="1" dirty="0"/>
              <a:t>耶稣回来的时候，众人迎接他，因为大家都在等候他。</a:t>
            </a:r>
          </a:p>
          <a:p>
            <a:r>
              <a:rPr lang="fr-FR" altLang="zh-CN" sz="3600" b="1" dirty="0"/>
              <a:t>41</a:t>
            </a:r>
            <a:r>
              <a:rPr lang="zh-CN" altLang="fr-FR" sz="3600" b="1" dirty="0"/>
              <a:t>有一个管会堂的，名叫睚鲁，来俯伏在耶稣脚前，求耶稣到他家里去；</a:t>
            </a:r>
          </a:p>
          <a:p>
            <a:r>
              <a:rPr lang="fr-FR" altLang="zh-CN" sz="3600" b="1" dirty="0"/>
              <a:t>42</a:t>
            </a:r>
            <a:r>
              <a:rPr lang="zh-CN" altLang="fr-FR" sz="3600" b="1" dirty="0"/>
              <a:t>因他有一个独生女儿，约有十二岁，快要死了。耶稣去的时候，众人拥挤他。</a:t>
            </a:r>
          </a:p>
          <a:p>
            <a:r>
              <a:rPr lang="fr-FR" altLang="zh-CN" sz="3600" b="1" dirty="0"/>
              <a:t>43</a:t>
            </a:r>
            <a:r>
              <a:rPr lang="zh-CN" altLang="fr-FR" sz="3600" b="1" dirty="0"/>
              <a:t>有一个女人，患了十二年的血漏，在医生手里花尽了她一切养生的，并没有一人能医好她。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44</a:t>
            </a:r>
            <a:r>
              <a:rPr lang="zh-CN" altLang="fr-FR" sz="4000" b="1" dirty="0"/>
              <a:t>她来到耶稣背后，摸他的衣裳繸子，血漏立刻就止住了。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45:48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45</a:t>
            </a:r>
            <a:r>
              <a:rPr lang="zh-CN" altLang="fr-FR" sz="3600" b="1" dirty="0"/>
              <a:t>耶稣说：“摸我的是谁？”众人都不承认。彼得说：“夫子，众人拥拥挤挤紧靠着你。”</a:t>
            </a:r>
          </a:p>
          <a:p>
            <a:r>
              <a:rPr lang="fr-FR" altLang="zh-CN" sz="3600" b="1" dirty="0"/>
              <a:t>46</a:t>
            </a:r>
            <a:r>
              <a:rPr lang="zh-CN" altLang="fr-FR" sz="3600" b="1" dirty="0"/>
              <a:t>耶稣说：“总有人摸我，因我觉得有能力从我身上出去。”</a:t>
            </a:r>
          </a:p>
          <a:p>
            <a:r>
              <a:rPr lang="fr-FR" altLang="zh-CN" sz="3600" b="1" dirty="0"/>
              <a:t>47</a:t>
            </a:r>
            <a:r>
              <a:rPr lang="zh-CN" altLang="fr-FR" sz="3600" b="1" dirty="0"/>
              <a:t>那女人知道不能隐藏，就战战兢兢地来俯伏在耶稣脚前，把摸他的缘故和怎样立刻好了，当着众人都说出来。</a:t>
            </a:r>
          </a:p>
          <a:p>
            <a:r>
              <a:rPr lang="fr-FR" altLang="zh-CN" sz="3600" b="1" dirty="0"/>
              <a:t>48</a:t>
            </a:r>
            <a:r>
              <a:rPr lang="zh-CN" altLang="fr-FR" sz="3600" b="1" dirty="0"/>
              <a:t>耶稣对她说：“女儿，你的信救了你；平安地回去吧！”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/>
            </a:r>
            <a:r>
              <a:rPr lang="zh-CN" altLang="fr-FR" sz="4000" b="1" dirty="0"/>
              <a:t/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49:52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49</a:t>
            </a:r>
            <a:r>
              <a:rPr lang="zh-CN" altLang="fr-FR" sz="3600" b="1" dirty="0"/>
              <a:t>还说话的时候，有人从管会堂的家里来，说：“你的女儿死了，不要劳动夫子。”</a:t>
            </a:r>
          </a:p>
          <a:p>
            <a:r>
              <a:rPr lang="fr-FR" altLang="zh-CN" sz="3600" b="1" dirty="0"/>
              <a:t>50</a:t>
            </a:r>
            <a:r>
              <a:rPr lang="zh-CN" altLang="fr-FR" sz="3600" b="1" dirty="0"/>
              <a:t>耶稣听见就对他说：“不要怕，只要信！你的女儿就必得救。”</a:t>
            </a:r>
          </a:p>
          <a:p>
            <a:r>
              <a:rPr lang="fr-FR" altLang="zh-CN" sz="3600" b="1" dirty="0"/>
              <a:t>51</a:t>
            </a:r>
            <a:r>
              <a:rPr lang="zh-CN" altLang="fr-FR" sz="3600" b="1" dirty="0"/>
              <a:t>耶稣到了他的家，除了彼得、约翰、雅各，和女儿的父母，不许别人同进去。</a:t>
            </a:r>
          </a:p>
          <a:p>
            <a:r>
              <a:rPr lang="fr-FR" altLang="zh-CN" sz="3600" b="1" dirty="0"/>
              <a:t>52</a:t>
            </a:r>
            <a:r>
              <a:rPr lang="zh-CN" altLang="fr-FR" sz="3600" b="1" dirty="0"/>
              <a:t>众人正在为这女儿哀哭捶胸。耶稣说：“不要哭！她不是死了，是睡着了。”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/>
            </a:r>
            <a:r>
              <a:rPr lang="zh-CN" altLang="fr-FR" sz="4000" b="1" dirty="0"/>
              <a:t/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53:56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53</a:t>
            </a:r>
            <a:r>
              <a:rPr lang="zh-CN" altLang="fr-FR" sz="3600" b="1" dirty="0"/>
              <a:t>他们晓得女儿已经死了，就嗤笑耶稣。</a:t>
            </a:r>
          </a:p>
          <a:p>
            <a:r>
              <a:rPr lang="fr-FR" altLang="zh-CN" sz="3600" b="1" dirty="0"/>
              <a:t>54</a:t>
            </a:r>
            <a:r>
              <a:rPr lang="zh-CN" altLang="fr-FR" sz="3600" b="1" dirty="0"/>
              <a:t>耶稣拉着她的手，呼叫说：“女儿，起来吧！”</a:t>
            </a:r>
          </a:p>
          <a:p>
            <a:r>
              <a:rPr lang="fr-FR" altLang="zh-CN" sz="3600" b="1" dirty="0"/>
              <a:t>55</a:t>
            </a:r>
            <a:r>
              <a:rPr lang="zh-CN" altLang="fr-FR" sz="3600" b="1" dirty="0"/>
              <a:t>她的灵魂便回来，她就立刻起来了。耶稣吩咐给她东西吃。</a:t>
            </a:r>
          </a:p>
          <a:p>
            <a:r>
              <a:rPr lang="fr-FR" altLang="zh-CN" sz="3600" b="1" dirty="0"/>
              <a:t>56</a:t>
            </a:r>
            <a:r>
              <a:rPr lang="zh-CN" altLang="fr-FR" sz="3600" b="1" dirty="0"/>
              <a:t>她的父母非常惊奇；耶稣嘱咐他们，不要把所做的事告诉人。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/>
            </a:r>
            <a:r>
              <a:rPr lang="zh-CN" altLang="fr-FR" sz="4000" b="1" dirty="0"/>
              <a:t/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2"/>
          <p:cNvSpPr/>
          <p:nvPr/>
        </p:nvSpPr>
        <p:spPr>
          <a:xfrm>
            <a:off x="1546531" y="899820"/>
            <a:ext cx="85471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8800" b="1" strike="noStrike" spc="-1" dirty="0">
                <a:solidFill>
                  <a:schemeClr val="accent6"/>
                </a:solidFill>
                <a:latin typeface="Garamond"/>
              </a:rPr>
              <a:t>欢迎新朋友</a:t>
            </a:r>
            <a:r>
              <a:rPr lang="fr-FR" sz="8800" b="0" strike="noStrike" spc="-1" dirty="0">
                <a:solidFill>
                  <a:schemeClr val="accent5"/>
                </a:solidFill>
                <a:latin typeface="Garamond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Rectangle 1"/>
          <p:cNvSpPr/>
          <p:nvPr/>
        </p:nvSpPr>
        <p:spPr>
          <a:xfrm>
            <a:off x="1512000" y="4325760"/>
            <a:ext cx="861618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4000" b="1" strike="noStrike" spc="-1" dirty="0">
                <a:solidFill>
                  <a:schemeClr val="accent6"/>
                </a:solidFill>
                <a:latin typeface="Garamond"/>
              </a:rPr>
              <a:t>“</a:t>
            </a:r>
            <a:r>
              <a:rPr lang="zh-CN" sz="4000" b="1" strike="noStrike" spc="-1" dirty="0">
                <a:solidFill>
                  <a:schemeClr val="accent6"/>
                </a:solidFill>
                <a:latin typeface="Garamond"/>
              </a:rPr>
              <a:t>当信主耶稣，你和你一家都必得救”</a:t>
            </a:r>
            <a:endParaRPr lang="fr-FR" sz="4000" b="1" strike="noStrike" spc="-1" dirty="0">
              <a:solidFill>
                <a:schemeClr val="accent6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2"/>
          <p:cNvSpPr/>
          <p:nvPr/>
        </p:nvSpPr>
        <p:spPr>
          <a:xfrm>
            <a:off x="1822440" y="753794"/>
            <a:ext cx="854712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9600" b="1" strike="noStrike" spc="-1" dirty="0">
                <a:solidFill>
                  <a:schemeClr val="accent6"/>
                </a:solidFill>
                <a:latin typeface="Garamond"/>
              </a:rPr>
              <a:t>领受祝福</a:t>
            </a:r>
            <a:r>
              <a:rPr lang="fr-FR" sz="9600" b="0" strike="noStrike" spc="-1" dirty="0">
                <a:solidFill>
                  <a:schemeClr val="accent6"/>
                </a:solidFill>
                <a:latin typeface="Garamond"/>
              </a:rPr>
              <a:t>                                 </a:t>
            </a:r>
            <a:endParaRPr lang="fr-FR" sz="96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sp>
        <p:nvSpPr>
          <p:cNvPr id="151" name="Rectangle 4"/>
          <p:cNvSpPr/>
          <p:nvPr/>
        </p:nvSpPr>
        <p:spPr>
          <a:xfrm>
            <a:off x="532800" y="3984065"/>
            <a:ext cx="1100556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600" b="1" strike="noStrike" spc="-1" dirty="0">
                <a:solidFill>
                  <a:schemeClr val="accent6"/>
                </a:solidFill>
                <a:latin typeface="Garamond"/>
              </a:rPr>
              <a:t>愿恩惠、平安从　神我们的父和主耶稣基督归与你们！</a:t>
            </a:r>
            <a:endParaRPr lang="fr-FR" sz="3600" b="0" strike="noStrike" spc="-1" dirty="0">
              <a:solidFill>
                <a:schemeClr val="accent6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 idx="4294967295"/>
          </p:nvPr>
        </p:nvSpPr>
        <p:spPr>
          <a:xfrm>
            <a:off x="0" y="493142"/>
            <a:ext cx="10518775" cy="12827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60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</a:t>
            </a:r>
            <a:r>
              <a:rPr lang="zh-CN" sz="9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宣召经文</a:t>
            </a:r>
            <a:r>
              <a:rPr lang="zh-CN" altLang="fr-FR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加拉太书</a:t>
            </a:r>
            <a:r>
              <a:rPr lang="zh-CN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 </a:t>
            </a:r>
            <a:r>
              <a:rPr lang="fr-FR" altLang="zh-CN" sz="3100" b="1" spc="-1" dirty="0">
                <a:solidFill>
                  <a:schemeClr val="tx1"/>
                </a:solidFill>
                <a:latin typeface="Garamond"/>
                <a:ea typeface="华文中宋"/>
              </a:rPr>
              <a:t>5:25</a:t>
            </a:r>
            <a:r>
              <a:rPr lang="zh-CN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  </a:t>
            </a:r>
            <a:endParaRPr lang="en-US" sz="3100" b="0" strike="noStrike" spc="-1" dirty="0">
              <a:solidFill>
                <a:schemeClr val="tx1"/>
              </a:solidFill>
              <a:latin typeface="Garamond"/>
            </a:endParaRPr>
          </a:p>
        </p:txBody>
      </p:sp>
      <p:sp>
        <p:nvSpPr>
          <p:cNvPr id="103" name="Rectangle 2"/>
          <p:cNvSpPr/>
          <p:nvPr/>
        </p:nvSpPr>
        <p:spPr>
          <a:xfrm>
            <a:off x="4253401" y="5894462"/>
            <a:ext cx="3022226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领会</a:t>
            </a:r>
            <a:r>
              <a:rPr lang="fr-FR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: </a:t>
            </a:r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吉娜姐妹</a:t>
            </a:r>
            <a:endParaRPr lang="fr-FR" altLang="zh-CN" sz="2800" b="1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  <a:p>
            <a:pPr defTabSz="457200">
              <a:lnSpc>
                <a:spcPct val="100000"/>
              </a:lnSpc>
            </a:pPr>
            <a:endParaRPr lang="fr-FR" sz="2800" b="1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8034C6-42A4-850D-8EC6-796AAE3EDD15}"/>
              </a:ext>
            </a:extLst>
          </p:cNvPr>
          <p:cNvSpPr txBox="1"/>
          <p:nvPr/>
        </p:nvSpPr>
        <p:spPr>
          <a:xfrm>
            <a:off x="965771" y="3108403"/>
            <a:ext cx="94214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4400" b="1" dirty="0"/>
              <a:t>我们若是靠圣灵得生，就当靠圣灵行事。</a:t>
            </a:r>
            <a:r>
              <a:rPr lang="fr-FR" altLang="zh-CN" sz="4400" b="1" dirty="0"/>
              <a:t/>
            </a:r>
            <a:r>
              <a:rPr lang="zh-CN" altLang="fr-FR" sz="4400" b="1" dirty="0"/>
              <a:t/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 2"/>
          <p:cNvSpPr/>
          <p:nvPr/>
        </p:nvSpPr>
        <p:spPr>
          <a:xfrm>
            <a:off x="1519560" y="774360"/>
            <a:ext cx="9152640" cy="25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聚会结束</a:t>
            </a:r>
            <a:r>
              <a:rPr lang="fr-FR" sz="7200" b="1" strike="noStrike" spc="-1">
                <a:solidFill>
                  <a:schemeClr val="accent5"/>
                </a:solidFill>
                <a:latin typeface="Garamond"/>
              </a:rPr>
              <a:t>--</a:t>
            </a: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默祷后散会</a:t>
            </a:r>
            <a:r>
              <a:rPr lang="fr-FR" sz="8800" b="0" strike="noStrike" spc="-1">
                <a:solidFill>
                  <a:schemeClr val="dk1"/>
                </a:solidFill>
                <a:latin typeface="Garamond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5"/>
          <p:cNvSpPr/>
          <p:nvPr/>
        </p:nvSpPr>
        <p:spPr>
          <a:xfrm>
            <a:off x="532800" y="2220840"/>
            <a:ext cx="11005560" cy="54461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请大家留步享用爱宴晚餐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 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18:00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开饭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C00000"/>
                </a:solidFill>
                <a:latin typeface="Garamond"/>
              </a:rPr>
              <a:t>       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信望爱教会事工表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祷告小组 – 星期天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13:30-14:15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主日崇拜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15:00-17:00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回应小组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17:00-18:00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旷野小组 – 星期三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20:30-22:30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荒漠小组 – 星期四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20:00-21:30 (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线上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)</a:t>
            </a:r>
          </a:p>
          <a:p>
            <a:pPr defTabSz="457200">
              <a:lnSpc>
                <a:spcPct val="100000"/>
              </a:lnSpc>
            </a:pPr>
            <a:r>
              <a:rPr lang="fr-FR" sz="2000" b="1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周五小组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–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星期五 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20:00-21:30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800" b="1" strike="noStrike" spc="-1" dirty="0">
                <a:solidFill>
                  <a:srgbClr val="C00000"/>
                </a:solidFill>
                <a:latin typeface="Garamond"/>
              </a:rPr>
              <a:t>		   </a:t>
            </a: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诚挚欢迎大家再来</a:t>
            </a:r>
            <a:r>
              <a:rPr lang="fr-FR" sz="3600" b="1" strike="noStrike" spc="-1" dirty="0">
                <a:solidFill>
                  <a:schemeClr val="accent5"/>
                </a:solidFill>
                <a:latin typeface="Garamond"/>
              </a:rPr>
              <a:t>,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一起认识基督耶稣。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9361488" cy="1870075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96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        </a:t>
            </a: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敬拜赞美       </a:t>
            </a:r>
            <a:endParaRPr lang="en-US" sz="9600" b="0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</p:txBody>
      </p:sp>
      <p:sp>
        <p:nvSpPr>
          <p:cNvPr id="106" name="ZoneTexte 5"/>
          <p:cNvSpPr/>
          <p:nvPr/>
        </p:nvSpPr>
        <p:spPr>
          <a:xfrm>
            <a:off x="1001184" y="3429000"/>
            <a:ext cx="10189631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4800" b="1" strike="noStrike" spc="-1" dirty="0">
                <a:solidFill>
                  <a:schemeClr val="dk1"/>
                </a:solidFill>
                <a:latin typeface="Garamond"/>
              </a:rPr>
              <a:t>我要向耶和华歌唱，因他用厚恩待我</a:t>
            </a:r>
            <a:endParaRPr lang="fr-FR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6067C9-3EA4-E2A0-F5D3-ADF084D5676F}"/>
              </a:ext>
            </a:extLst>
          </p:cNvPr>
          <p:cNvSpPr txBox="1"/>
          <p:nvPr/>
        </p:nvSpPr>
        <p:spPr>
          <a:xfrm>
            <a:off x="4397340" y="5271512"/>
            <a:ext cx="467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徐霞姐妹, 于福芬姐</a:t>
            </a:r>
            <a:r>
              <a:rPr lang="zh-CN" altLang="fr-FR" sz="2800" b="1" spc="-1">
                <a:solidFill>
                  <a:schemeClr val="accent5">
                    <a:lumMod val="50000"/>
                  </a:schemeClr>
                </a:solidFill>
                <a:latin typeface="Garamond"/>
              </a:rPr>
              <a:t>妹  </a:t>
            </a:r>
            <a:endParaRPr lang="fr-FR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ZoneTexte 5"/>
          <p:cNvSpPr/>
          <p:nvPr/>
        </p:nvSpPr>
        <p:spPr>
          <a:xfrm>
            <a:off x="527380" y="3635291"/>
            <a:ext cx="1155744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dk1"/>
                </a:solidFill>
                <a:latin typeface="Garamond"/>
              </a:rPr>
              <a:t>应当一无挂虑，只要凡事藉着祷告、祈求和感谢，将你们所要的告诉神。</a:t>
            </a:r>
            <a:endParaRPr lang="fr-FR" sz="28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ZoneTexte 7"/>
          <p:cNvSpPr/>
          <p:nvPr/>
        </p:nvSpPr>
        <p:spPr>
          <a:xfrm>
            <a:off x="2018092" y="700741"/>
            <a:ext cx="761976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同心合意祷告</a:t>
            </a:r>
            <a:endParaRPr lang="fr-FR" sz="96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2"/>
          <p:cNvPicPr/>
          <p:nvPr/>
        </p:nvPicPr>
        <p:blipFill>
          <a:blip r:embed="rId2"/>
          <a:stretch/>
        </p:blipFill>
        <p:spPr>
          <a:xfrm>
            <a:off x="0" y="8280"/>
            <a:ext cx="12192120" cy="685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3"/>
          <p:cNvPicPr/>
          <p:nvPr/>
        </p:nvPicPr>
        <p:blipFill>
          <a:blip r:embed="rId3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4"/>
          <p:cNvSpPr/>
          <p:nvPr/>
        </p:nvSpPr>
        <p:spPr>
          <a:xfrm>
            <a:off x="543600" y="493920"/>
            <a:ext cx="5766120" cy="11065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6600" b="1" strike="noStrike" spc="-1" dirty="0">
                <a:solidFill>
                  <a:srgbClr val="7030A0"/>
                </a:solidFill>
                <a:latin typeface="Century Gothic"/>
              </a:rPr>
              <a:t>主日证道</a:t>
            </a:r>
            <a:r>
              <a:rPr lang="fr-FR" sz="6600" b="1" strike="noStrike" spc="-1" dirty="0">
                <a:solidFill>
                  <a:srgbClr val="7030A0"/>
                </a:solidFill>
                <a:latin typeface="Century Gothic"/>
              </a:rPr>
              <a:t>:                                 </a:t>
            </a:r>
            <a:endParaRPr lang="fr-FR" sz="6600" b="1" strike="noStrike" spc="-1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116" name="Rectangle 5"/>
          <p:cNvSpPr/>
          <p:nvPr/>
        </p:nvSpPr>
        <p:spPr>
          <a:xfrm>
            <a:off x="732240" y="2644200"/>
            <a:ext cx="10727280" cy="277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8800" b="1" strike="noStrike" spc="-1">
                <a:solidFill>
                  <a:srgbClr val="000000"/>
                </a:solidFill>
                <a:latin typeface="Century Gothic"/>
              </a:rPr>
              <a:t>        </a:t>
            </a:r>
            <a:r>
              <a:rPr lang="fr-FR" sz="8800" b="0" strike="noStrike" spc="-1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ctangle 6"/>
          <p:cNvSpPr/>
          <p:nvPr/>
        </p:nvSpPr>
        <p:spPr>
          <a:xfrm>
            <a:off x="732240" y="2644200"/>
            <a:ext cx="10727280" cy="44613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altLang="fr-FR" sz="8800" b="1" strike="noStrike" spc="-1" dirty="0">
                <a:latin typeface="Century Gothic"/>
              </a:rPr>
              <a:t>神为我作了何等大的事</a:t>
            </a:r>
            <a:endParaRPr lang="fr-FR" altLang="zh-CN" sz="8800" b="1" strike="noStrike" spc="-1" dirty="0">
              <a:latin typeface="Century Gothic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2000" b="1" strike="noStrike" spc="-1" dirty="0">
                <a:solidFill>
                  <a:srgbClr val="7030A0"/>
                </a:solidFill>
                <a:latin typeface="Century Gothic"/>
              </a:rPr>
              <a:t>路加福音  </a:t>
            </a:r>
            <a:r>
              <a:rPr lang="fr-FR" altLang="zh-CN" sz="2000" b="1" strike="noStrike" spc="-1" dirty="0">
                <a:solidFill>
                  <a:srgbClr val="7030A0"/>
                </a:solidFill>
                <a:latin typeface="Century Gothic"/>
              </a:rPr>
              <a:t>8:22-56</a:t>
            </a:r>
            <a:r>
              <a:rPr lang="zh-CN" altLang="fr-FR" sz="2000" b="1" strike="noStrike" spc="-1" dirty="0">
                <a:solidFill>
                  <a:srgbClr val="7030A0"/>
                </a:solidFill>
                <a:latin typeface="Century Gothic"/>
              </a:rPr>
              <a:t>章</a:t>
            </a:r>
            <a:endParaRPr lang="fr-FR" sz="2000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altLang="zh-CN" sz="2000" b="1" spc="-1" dirty="0">
                <a:solidFill>
                  <a:srgbClr val="000000"/>
                </a:solidFill>
                <a:latin typeface="Arial"/>
              </a:rPr>
              <a:t>                                        </a:t>
            </a:r>
            <a:r>
              <a:rPr lang="zh-CN" altLang="fr-FR" sz="2800" b="1" spc="-1" dirty="0">
                <a:solidFill>
                  <a:schemeClr val="accent6"/>
                </a:solidFill>
                <a:latin typeface="Century Gothic"/>
              </a:rPr>
              <a:t>周国莲姐妹</a:t>
            </a:r>
            <a:r>
              <a:rPr lang="zh-CN" sz="2800" b="1" strike="noStrike" spc="-1" dirty="0">
                <a:solidFill>
                  <a:schemeClr val="accent6"/>
                </a:solidFill>
                <a:latin typeface="Century Gothic"/>
              </a:rPr>
              <a:t>分享</a:t>
            </a:r>
            <a:r>
              <a:rPr lang="fr-FR" altLang="zh-CN" sz="2800" b="1" strike="noStrike" spc="-1" dirty="0">
                <a:solidFill>
                  <a:schemeClr val="accent6"/>
                </a:solidFill>
                <a:latin typeface="Century Gothic"/>
              </a:rPr>
              <a:t> — </a:t>
            </a:r>
            <a:r>
              <a:rPr lang="zh-CN" altLang="fr-FR" sz="2800" b="1" strike="noStrike" spc="-1" dirty="0">
                <a:solidFill>
                  <a:schemeClr val="accent6"/>
                </a:solidFill>
                <a:latin typeface="Century Gothic"/>
              </a:rPr>
              <a:t>吉娜姐妹回应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40B69D67-1A4F-71BF-3757-9019208AAD7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EB44AEA-D898-AADA-9C70-F5FAAB0001F6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22:25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F70F09-CF9E-C11F-9BC2-0DD99DAE2063}"/>
              </a:ext>
            </a:extLst>
          </p:cNvPr>
          <p:cNvSpPr txBox="1"/>
          <p:nvPr/>
        </p:nvSpPr>
        <p:spPr>
          <a:xfrm>
            <a:off x="256854" y="722548"/>
            <a:ext cx="116714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000" b="1" dirty="0"/>
              <a:t>22</a:t>
            </a:r>
            <a:r>
              <a:rPr lang="zh-CN" altLang="fr-FR" sz="4000" b="1" dirty="0"/>
              <a:t>有一天，耶稣和门徒上了船，对门徒说：“我们可以渡到湖那边去。”他们就开了船。</a:t>
            </a:r>
          </a:p>
          <a:p>
            <a:r>
              <a:rPr lang="fr-FR" altLang="zh-CN" sz="4000" b="1" dirty="0"/>
              <a:t>23</a:t>
            </a:r>
            <a:r>
              <a:rPr lang="zh-CN" altLang="fr-FR" sz="4000" b="1" dirty="0"/>
              <a:t>正行的时候，耶稣睡着了。湖上忽然起了狂风，船将满了水，甚是危险。</a:t>
            </a:r>
          </a:p>
          <a:p>
            <a:r>
              <a:rPr lang="fr-FR" altLang="zh-CN" sz="4000" b="1" dirty="0"/>
              <a:t>24</a:t>
            </a:r>
            <a:r>
              <a:rPr lang="zh-CN" altLang="fr-FR" sz="4000" b="1" dirty="0"/>
              <a:t>门徒来叫醒了他，说：“夫子！夫子！我们丧命啦！”耶稣醒了，斥责那狂风大浪；风浪就止住，平静了。</a:t>
            </a:r>
          </a:p>
          <a:p>
            <a:r>
              <a:rPr lang="fr-FR" altLang="zh-CN" sz="4000" b="1" dirty="0"/>
              <a:t>25</a:t>
            </a:r>
            <a:r>
              <a:rPr lang="zh-CN" altLang="fr-FR" sz="4000" b="1" dirty="0"/>
              <a:t>耶稣对他们说：“你们的信心在哪里呢？”他们又惧怕又希奇，彼此说：“这到底是谁？他吩咐风和水，连风和水也听从他了。”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2628</Words>
  <Application>Microsoft Office PowerPoint</Application>
  <PresentationFormat>Grand écran</PresentationFormat>
  <Paragraphs>129</Paragraphs>
  <Slides>27</Slides>
  <Notes>1</Notes>
  <HiddenSlides>0</HiddenSlides>
  <MMClips>4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7" baseType="lpstr">
      <vt:lpstr>Arial</vt:lpstr>
      <vt:lpstr>Century Gothic</vt:lpstr>
      <vt:lpstr>Forte</vt:lpstr>
      <vt:lpstr>Garamond</vt:lpstr>
      <vt:lpstr>Matura MT Script Capitals</vt:lpstr>
      <vt:lpstr>Times New Roman</vt:lpstr>
      <vt:lpstr>Trebuchet MS</vt:lpstr>
      <vt:lpstr>Wingdings 3</vt:lpstr>
      <vt:lpstr>Facette</vt:lpstr>
      <vt:lpstr>1_Facette</vt:lpstr>
      <vt:lpstr>Présentation PowerPoint</vt:lpstr>
      <vt:lpstr> 宣召经文以弗所书 3:20  </vt:lpstr>
      <vt:lpstr>         敬拜赞美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信望爱之家</dc:title>
  <dc:subject/>
  <dc:creator>Microsoft Office User</dc:creator>
  <dc:description/>
  <cp:lastModifiedBy>Eglise Amour du Christ</cp:lastModifiedBy>
  <cp:revision>493</cp:revision>
  <dcterms:created xsi:type="dcterms:W3CDTF">2024-11-16T18:47:01Z</dcterms:created>
  <dcterms:modified xsi:type="dcterms:W3CDTF">2026-01-01T22:05:33Z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5</vt:i4>
  </property>
  <property fmtid="{D5CDD505-2E9C-101B-9397-08002B2CF9AE}" pid="3" name="Notes">
    <vt:i4>1</vt:i4>
  </property>
  <property fmtid="{D5CDD505-2E9C-101B-9397-08002B2CF9AE}" pid="4" name="PresentationFormat">
    <vt:lpwstr>Grand écran</vt:lpwstr>
  </property>
  <property fmtid="{D5CDD505-2E9C-101B-9397-08002B2CF9AE}" pid="5" name="Slides">
    <vt:i4>22</vt:i4>
  </property>
</Properties>
</file>